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42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9EF673-080D-4A43-9C92-048240CEE4D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D169137-8FED-47CE-AFF2-838CFAF9450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AF4A1F5-1638-4A0B-A253-B8338E0833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8C821A-974B-460E-ABFE-4EE8BD9085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C6078DE-40FE-41B3-A67F-D38FDE2CEC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48785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D3908B-7A76-4574-B834-153EBD008C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27DFB35-773D-45A7-B0D5-9D143D81625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71DDCD6-63AD-4428-AA0D-3706B6C379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2A57E1-AD2A-4D7D-8F64-B0994FE8D5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588EB23-B1B8-491E-A20B-55880051BB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07002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E02A0A0-C8E6-44DD-ACB8-62AA3C8DFBF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B515597-9B94-4A54-83B2-7A65612B20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74938ED-2489-4672-9964-486B782D13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EA2D7C-2B96-42BC-B920-AD65CB4585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F147FE1-CBBC-4314-A29E-43EB12952F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57371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6DBADF-D626-4DDA-8924-890E7754AF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BF623BB-729D-4CB8-BD8D-E9BEB738A47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7058C4F-6E39-46B7-966D-C0B4374E40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AD95E6C-301F-4DB0-A80B-34DEAD1B21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40A4BA-DCD3-4AFD-903B-266025559D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2460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5561FE-BA64-4F2A-93D8-87849242EE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573C78-9414-49C4-A034-D4C1FA1EF1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5A6D7E-5BF3-46E3-94A8-F0745E2627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B44AC51-B7E5-4F45-8742-7B02C53C29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3D7F44-FEFB-4D52-B12C-ECDAFD4238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91875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79FB39-07E2-4D98-89A9-2CB6CD71E5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01C848F-192F-4FD8-83C6-C81754FA898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2B58396-AED6-48B4-923A-3B269836836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F929472-52DF-45A1-9A07-7012BC2815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82B1772-7891-4961-88F5-7E7FCCCE76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3097F0F-6F67-409E-A1A0-3C00E77AD4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75564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B9FAF4-150B-41CB-BE33-5B37767861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BBAEC65-4B9B-499C-84B1-A0FCFE413B6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197C06D-9EDE-4841-89F3-B2738811EB2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D06999B-468B-4637-9469-C8955765AE2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F60EC95-7A96-4E87-A5D1-24C2FA4E078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0EA0D15-A2DD-4C1F-8AA8-B03FC9151A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8D8E322-F472-45C4-B997-9D12ACCCFB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738189-4C72-440B-98A1-7E858C38CE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63575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1F8311-9F2E-49C0-8179-3105F4D2D7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02790B8-16D1-4BC7-9BC2-A430D4056E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DA0C6A1-B5FE-49DA-9166-18E9E44F42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0072B52-594A-46C0-B149-6BB5D6C7E7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22772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39A3526-F341-4307-97E2-59E81D0B32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C8504D9-712F-4FFF-8068-5765549B2A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1B5C0C2-8C32-4379-8929-2DE81B1EEF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90456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55780-BE5D-4F93-9E2A-297CF30D49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18DB42-6E5A-41AD-9DD3-F8E79CAADC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339471-F0E3-4E0F-A307-AE7D9842E7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5A5A935-BBBE-4FFE-ABF5-EC21D2E1BD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A69C122-96E4-4AD8-BF1D-43FC8D22DE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8F01327-9AAE-4E8A-9464-D8B1BCADE2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9620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251057-238F-4B25-BCD4-B7EAEF4699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5EB7302-5999-41BF-BA3D-D25E42EF452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2AA797C-5045-4A5E-A889-E0BB38360F7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0C4681-05B0-426E-A7B6-F07F3E1C79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ED6946-2EF3-4865-83ED-0E161B5076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D799418-4EFF-44EE-A2B5-D44CF25D73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9574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76A1208-D7B5-4B35-903C-91141FBCBE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2740527-B5FA-4F4F-B7F8-9C6B3F5C10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BA6CF6-FE7C-4C34-BD30-173FF520CC3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B7F5F2-C89A-42B0-A48D-799E2B27853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FB8A61-D4B2-4032-8A5F-31FE2EB22AD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918026-80F2-482E-AB05-BC84288C8CA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89D780-3667-48AA-8D4E-FC95259667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12977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51820B0-4C13-4B70-BEDC-0F26B5F560DB}"/>
              </a:ext>
            </a:extLst>
          </p:cNvPr>
          <p:cNvSpPr/>
          <p:nvPr/>
        </p:nvSpPr>
        <p:spPr>
          <a:xfrm>
            <a:off x="1451113" y="1729409"/>
            <a:ext cx="3150704" cy="241520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Blue, Accent 1, Lighter 40%</a:t>
            </a:r>
          </a:p>
        </p:txBody>
      </p:sp>
    </p:spTree>
    <p:extLst>
      <p:ext uri="{BB962C8B-B14F-4D97-AF65-F5344CB8AC3E}">
        <p14:creationId xmlns:p14="http://schemas.microsoft.com/office/powerpoint/2010/main" val="19289308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2021-11-22T13:38:23Z</dcterms:created>
  <dcterms:modified xsi:type="dcterms:W3CDTF">2021-11-22T13:38:35Z</dcterms:modified>
</cp:coreProperties>
</file>

<file path=docProps/thumbnail.jpeg>
</file>