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22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1447800"/>
            <a:ext cx="8825658" cy="3329581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347D-5ACD-4C99-B74B-A9C85AD731AF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4800587"/>
            <a:ext cx="882565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5" y="685800"/>
            <a:ext cx="8825658" cy="3640666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6" y="5367325"/>
            <a:ext cx="8825656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1447800"/>
            <a:ext cx="8825659" cy="19812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657600"/>
            <a:ext cx="8825659" cy="23622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4801" y="1447800"/>
            <a:ext cx="7999315" cy="2323374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14"/>
          </p:nvPr>
        </p:nvSpPr>
        <p:spPr>
          <a:xfrm>
            <a:off x="1930400" y="3771174"/>
            <a:ext cx="7279649" cy="342174"/>
          </a:xfrm>
        </p:spPr>
        <p:txBody>
          <a:bodyPr vert="horz" lIns="91440" tIns="45720" rIns="91440" bIns="45720" rtlCol="0"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bg2">
                    <a:lumMod val="40000"/>
                    <a:lumOff val="60000"/>
                  </a:schemeClr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4350657"/>
            <a:ext cx="8825659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898295" y="971253"/>
            <a:ext cx="801912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dirty="0"/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330490" y="2613787"/>
            <a:ext cx="801912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dirty="0"/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3124201"/>
            <a:ext cx="8825660" cy="165318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777381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2947" y="198120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652463" y="266700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83659" y="1981200"/>
            <a:ext cx="293624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3873106" y="266700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124700" y="1981200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124700" y="266700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3726142" y="2133600"/>
            <a:ext cx="0" cy="3962400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6962227" y="2133600"/>
            <a:ext cx="0" cy="396688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2463" y="4250949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652463" y="2209800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652463" y="4827211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89375" y="4250949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889374" y="2209800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3888022" y="4827210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124700" y="4250949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124699" y="2209800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124575" y="4827208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cxnSp>
        <p:nvCxnSpPr>
          <p:cNvPr id="19" name="Straight Connector 18"/>
          <p:cNvCxnSpPr/>
          <p:nvPr/>
        </p:nvCxnSpPr>
        <p:spPr>
          <a:xfrm>
            <a:off x="3726142" y="2133600"/>
            <a:ext cx="0" cy="3962400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6962227" y="2133600"/>
            <a:ext cx="0" cy="396688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304212" y="430213"/>
            <a:ext cx="1752601" cy="5826125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2463" y="887414"/>
            <a:ext cx="7423149" cy="536892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6" y="2861733"/>
            <a:ext cx="8825657" cy="1915647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5" y="4777381"/>
            <a:ext cx="8825658" cy="860400"/>
          </a:xfrm>
        </p:spPr>
        <p:txBody>
          <a:bodyPr anchor="t"/>
          <a:lstStyle>
            <a:lvl1pPr marL="0" indent="0" algn="l">
              <a:buNone/>
              <a:defRPr sz="2000"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6027F-7875-4030-9381-8BD8C4F21935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03312" y="2060575"/>
            <a:ext cx="4396339" cy="41957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654493" y="2056092"/>
            <a:ext cx="4396341" cy="4200245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6027F-7875-4030-9381-8BD8C4F21935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03313" y="1905000"/>
            <a:ext cx="43963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03312" y="2514600"/>
            <a:ext cx="4396339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4495" y="1905000"/>
            <a:ext cx="43963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654495" y="2514600"/>
            <a:ext cx="4396339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6027F-7875-4030-9381-8BD8C4F21935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3" y="1447800"/>
            <a:ext cx="3401064" cy="14478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84616" y="1447800"/>
            <a:ext cx="5195997" cy="4572000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3" y="3129280"/>
            <a:ext cx="3401063" cy="289559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3907" y="1854192"/>
            <a:ext cx="5092906" cy="157480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949546" y="1143000"/>
            <a:ext cx="3200400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657600"/>
            <a:ext cx="5084979" cy="1371600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9A250-FF31-4206-8172-F9D3106AACB1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21" Type="http://schemas.openxmlformats.org/officeDocument/2006/relationships/image" Target="../media/image4.png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image" Target="../media/image3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image" Target="../media/image5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>
            <a:picLocks noChangeAspect="1"/>
          </p:cNvPicPr>
          <p:nvPr/>
        </p:nvPicPr>
        <p:blipFill rotWithShape="1"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613"/>
          <a:stretch/>
        </p:blipFill>
        <p:spPr>
          <a:xfrm>
            <a:off x="0" y="2669685"/>
            <a:ext cx="4037012" cy="4188315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2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640"/>
          <a:stretch/>
        </p:blipFill>
        <p:spPr>
          <a:xfrm>
            <a:off x="0" y="2892347"/>
            <a:ext cx="1522412" cy="2365453"/>
          </a:xfrm>
          <a:prstGeom prst="rect">
            <a:avLst/>
          </a:prstGeom>
        </p:spPr>
      </p:pic>
      <p:sp>
        <p:nvSpPr>
          <p:cNvPr id="16" name="Oval 15"/>
          <p:cNvSpPr/>
          <p:nvPr/>
        </p:nvSpPr>
        <p:spPr>
          <a:xfrm>
            <a:off x="8609012" y="1676400"/>
            <a:ext cx="2819400" cy="28194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7000"/>
                </a:schemeClr>
              </a:gs>
              <a:gs pos="69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6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pic>
        <p:nvPicPr>
          <p:cNvPr id="9" name="Picture 8"/>
          <p:cNvPicPr>
            <a:picLocks noChangeAspect="1"/>
          </p:cNvPicPr>
          <p:nvPr/>
        </p:nvPicPr>
        <p:blipFill rotWithShape="1">
          <a:blip r:embed="rId2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8813"/>
          <a:stretch/>
        </p:blipFill>
        <p:spPr>
          <a:xfrm>
            <a:off x="7999412" y="0"/>
            <a:ext cx="1603387" cy="1141407"/>
          </a:xfrm>
          <a:prstGeom prst="rect">
            <a:avLst/>
          </a:prstGeom>
        </p:spPr>
      </p:pic>
      <p:pic>
        <p:nvPicPr>
          <p:cNvPr id="10" name="Picture 9"/>
          <p:cNvPicPr>
            <a:picLocks noChangeAspect="1"/>
          </p:cNvPicPr>
          <p:nvPr/>
        </p:nvPicPr>
        <p:blipFill rotWithShape="1">
          <a:blip r:embed="rId2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23320"/>
          <a:stretch/>
        </p:blipFill>
        <p:spPr>
          <a:xfrm>
            <a:off x="8605878" y="6096000"/>
            <a:ext cx="993734" cy="762000"/>
          </a:xfrm>
          <a:prstGeom prst="rect">
            <a:avLst/>
          </a:prstGeom>
        </p:spPr>
      </p:pic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46111" y="452718"/>
            <a:ext cx="9404723" cy="140053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03312" y="2052918"/>
            <a:ext cx="8946541" cy="4195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5400000">
            <a:off x="10155639" y="1790701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fld id="{4AAD347D-5ACD-4C99-B74B-A9C85AD731AF}" type="datetimeFigureOut">
              <a:rPr lang="en-US" dirty="0"/>
              <a:t>2/24/2019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5400000">
            <a:off x="8951573" y="3225297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7F1E4F-1CFF-5643-939E-02111984F565}" type="slidenum">
              <a:rPr lang="en-US" dirty="0"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8" r:id="rId9"/>
    <p:sldLayoutId id="2147483667" r:id="rId10"/>
    <p:sldLayoutId id="2147483661" r:id="rId11"/>
    <p:sldLayoutId id="2147483664" r:id="rId12"/>
    <p:sldLayoutId id="2147483662" r:id="rId13"/>
    <p:sldLayoutId id="2147483669" r:id="rId14"/>
    <p:sldLayoutId id="2147483670" r:id="rId15"/>
    <p:sldLayoutId id="2147483658" r:id="rId16"/>
    <p:sldLayoutId id="2147483659" r:id="rId17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200" b="0" i="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2000" b="0" i="0" kern="1200">
          <a:solidFill>
            <a:schemeClr val="tx1"/>
          </a:solidFill>
          <a:latin typeface="+mj-lt"/>
          <a:ea typeface="+mj-ea"/>
          <a:cs typeface="+mj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800" b="0" i="0" kern="1200">
          <a:solidFill>
            <a:schemeClr val="tx1"/>
          </a:solidFill>
          <a:latin typeface="+mj-lt"/>
          <a:ea typeface="+mj-ea"/>
          <a:cs typeface="+mj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600" b="0" i="0" kern="1200">
          <a:solidFill>
            <a:schemeClr val="tx1"/>
          </a:solidFill>
          <a:latin typeface="+mj-lt"/>
          <a:ea typeface="+mj-ea"/>
          <a:cs typeface="+mj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5pPr>
      <a:lvl6pPr marL="2506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4" name="TextBox 3"/>
          <p:cNvSpPr txBox="1"/>
          <p:nvPr/>
        </p:nvSpPr>
        <p:spPr>
          <a:xfrm>
            <a:off x="2187019" y="1310326"/>
            <a:ext cx="7211505" cy="1754326"/>
          </a:xfrm>
          <a:prstGeom prst="rect">
            <a:avLst/>
          </a:prstGeom>
        </p:spPr>
        <p:txBody>
          <a:bodyPr wrap="square" rtlCol="0">
            <a:spAutoFit/>
          </a:bodyPr>
          <a:lstStyle/>
          <a:p>
            <a:r>
              <a:rPr lang="en-US" dirty="0" smtClean="0"/>
              <a:t>Test</a:t>
            </a:r>
          </a:p>
          <a:p>
            <a:r>
              <a:rPr lang="en-US" dirty="0" smtClean="0"/>
              <a:t>Test</a:t>
            </a:r>
          </a:p>
          <a:p>
            <a:r>
              <a:rPr lang="en-US" dirty="0" smtClean="0"/>
              <a:t>Test</a:t>
            </a:r>
          </a:p>
          <a:p>
            <a:r>
              <a:rPr lang="en-US" dirty="0" smtClean="0"/>
              <a:t>Test</a:t>
            </a:r>
          </a:p>
          <a:p>
            <a:r>
              <a:rPr lang="en-US" dirty="0" smtClean="0"/>
              <a:t>Test</a:t>
            </a:r>
          </a:p>
          <a:p>
            <a:r>
              <a:rPr lang="en-US" dirty="0" smtClean="0"/>
              <a:t>Test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7935848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">
  <a:themeElements>
    <a:clrScheme name="Ion">
      <a:dk1>
        <a:sysClr val="windowText" lastClr="000000"/>
      </a:dk1>
      <a:lt1>
        <a:sysClr val="window" lastClr="FFFFFF"/>
      </a:lt1>
      <a:dk2>
        <a:srgbClr val="1E5155"/>
      </a:dk2>
      <a:lt2>
        <a:srgbClr val="EBEBEB"/>
      </a:lt2>
      <a:accent1>
        <a:srgbClr val="B01513"/>
      </a:accent1>
      <a:accent2>
        <a:srgbClr val="EA6312"/>
      </a:accent2>
      <a:accent3>
        <a:srgbClr val="E6B729"/>
      </a:accent3>
      <a:accent4>
        <a:srgbClr val="6AAC90"/>
      </a:accent4>
      <a:accent5>
        <a:srgbClr val="54849A"/>
      </a:accent5>
      <a:accent6>
        <a:srgbClr val="9E5E9B"/>
      </a:accent6>
      <a:hlink>
        <a:srgbClr val="58C1BA"/>
      </a:hlink>
      <a:folHlink>
        <a:srgbClr val="9DFFCB"/>
      </a:folHlink>
    </a:clrScheme>
    <a:fontScheme name="Ion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hueMod val="88000"/>
                <a:satMod val="130000"/>
                <a:lumMod val="124000"/>
              </a:schemeClr>
            </a:gs>
            <a:gs pos="100000">
              <a:schemeClr val="phClr">
                <a:tint val="96000"/>
                <a:shade val="88000"/>
                <a:hueMod val="108000"/>
                <a:satMod val="164000"/>
                <a:lumMod val="7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108000"/>
                <a:satMod val="164000"/>
                <a:lumMod val="74000"/>
              </a:schemeClr>
              <a:schemeClr val="phClr">
                <a:tint val="96000"/>
                <a:hueMod val="88000"/>
                <a:satMod val="140000"/>
                <a:lumMod val="13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" id="{B8441ADB-2E43-4AF7-B97A-BD870242C6A8}" vid="{292E63A9-BB86-4E3D-B92A-7223C6510D2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0</TotalTime>
  <Words>6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Century Gothic</vt:lpstr>
      <vt:lpstr>Wingdings 3</vt:lpstr>
      <vt:lpstr>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me</cp:lastModifiedBy>
  <cp:revision>1</cp:revision>
  <dcterms:created xsi:type="dcterms:W3CDTF">2019-02-24T17:17:12Z</dcterms:created>
  <dcterms:modified xsi:type="dcterms:W3CDTF">2019-02-24T17:17:52Z</dcterms:modified>
</cp:coreProperties>
</file>

<file path=docProps/thumbnail.jpeg>
</file>