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711700" cy="15621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1231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524000" y="787400"/>
            <a:ext cx="0" cy="1231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3200400" y="812800"/>
            <a:ext cx="0" cy="1206500"/>
          </a:xfrm>
          <a:prstGeom prst="line"/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4800600" y="838200"/>
            <a:ext cx="0" cy="1181100"/>
          </a:xfrm>
          <a:prstGeom prst="line"/>
          <a:ln w="381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  <p:sp>
        <p:nvSpPr>
          <p:cNvPr id="7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8" name=""/>
          <p:cNvSpPr/>
          <p:nvPr/>
        </p:nvSpPr>
        <p:spPr>
          <a:xfrm>
            <a:off x="14224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9" name=""/>
          <p:cNvSpPr/>
          <p:nvPr/>
        </p:nvSpPr>
        <p:spPr>
          <a:xfrm>
            <a:off x="3098800" y="508000"/>
            <a:ext cx="203200" cy="304800"/>
          </a:xfrm>
          <a:prstGeom prst="rect"/>
          <a:solidFill>
            <a:srgbClr val="FFFFFF"/>
          </a:solidFill>
          <a:ln w="254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10" name=""/>
          <p:cNvSpPr/>
          <p:nvPr/>
        </p:nvSpPr>
        <p:spPr>
          <a:xfrm>
            <a:off x="4673600" y="508000"/>
            <a:ext cx="254000" cy="330200"/>
          </a:xfrm>
          <a:prstGeom prst="rect"/>
          <a:solidFill>
            <a:srgbClr val="FFFFFF"/>
          </a:solidFill>
          <a:ln w="38100">
            <a:prstDash val="solid"/>
          </a:ln>
        </p:spPr>
        <p:style>
          <a:lnRef idx="1">
            <a:srgbClr val="0000FF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11" name=""/>
          <p:cNvSpPr/>
          <p:nvPr/>
        </p:nvSpPr>
        <p:spPr>
          <a:xfrm>
            <a:off x="807338" y="876300"/>
            <a:ext cx="60147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before</a:t>
            </a:r>
          </a:p>
        </p:txBody>
      </p:sp>
      <p:cxnSp>
        <p:nvCxnSpPr>
          <p:cNvPr id="12" name=""/>
          <p:cNvCxnSpPr/>
          <p:nvPr/>
        </p:nvCxnSpPr>
        <p:spPr>
          <a:xfrm>
            <a:off x="793750" y="1111250"/>
            <a:ext cx="7239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1550746" y="1244600"/>
            <a:ext cx="1527657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after black and 2</a:t>
            </a:r>
          </a:p>
        </p:txBody>
      </p:sp>
      <p:cxnSp>
        <p:nvCxnSpPr>
          <p:cNvPr id="14" name=""/>
          <p:cNvCxnSpPr/>
          <p:nvPr/>
        </p:nvCxnSpPr>
        <p:spPr>
          <a:xfrm>
            <a:off x="1530350" y="1485900"/>
            <a:ext cx="1657350" cy="0"/>
          </a:xfrm>
          <a:prstGeom prst="line"/>
          <a:ln w="254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3234156" y="1612900"/>
            <a:ext cx="143743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after blue and 3</a:t>
            </a:r>
          </a:p>
        </p:txBody>
      </p:sp>
      <p:cxnSp>
        <p:nvCxnSpPr>
          <p:cNvPr id="16" name=""/>
          <p:cNvCxnSpPr/>
          <p:nvPr/>
        </p:nvCxnSpPr>
        <p:spPr>
          <a:xfrm>
            <a:off x="3213100" y="1860550"/>
            <a:ext cx="1568450" cy="0"/>
          </a:xfrm>
          <a:prstGeom prst="line"/>
          <a:ln w="38100">
            <a:prstDash val="solid"/>
            <a:tailEnd type="triangle" w="lg" len="med"/>
          </a:ln>
        </p:spPr>
        <p:style>
          <a:lnRef idx="1">
            <a:srgbClr val="0000FF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